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48464" y="331373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1298" y="3221402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8464" y="4387121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91298" y="4294787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8464" y="546050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91297" y="5368172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6" y="4951993"/>
            <a:ext cx="566066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</a:t>
            </a:r>
            <a:r>
              <a:rPr kumimoji="1" lang="ja-JP" altLang="en-US" sz="2000" dirty="0" smtClean="0">
                <a:solidFill>
                  <a:srgbClr val="FFC000"/>
                </a:solidFill>
              </a:rPr>
              <a:t>床と壁の隙間</a:t>
            </a:r>
            <a:r>
              <a:rPr kumimoji="1" lang="ja-JP" altLang="en-US" sz="2000" dirty="0" smtClean="0"/>
              <a:t>に逃げようとする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5218" y="1896966"/>
            <a:ext cx="85197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・ファンタジーな世界で激しくバトル！</a:t>
            </a:r>
            <a:endParaRPr kumimoji="1" lang="en-US" altLang="ja-JP" sz="3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19" y="3299713"/>
            <a:ext cx="851979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・簡単操作で二人協力プレイ！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5219" y="4678021"/>
            <a:ext cx="85197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・ネズミと</a:t>
            </a:r>
            <a:r>
              <a:rPr kumimoji="1" lang="ja-JP" altLang="en-US" sz="3600" smtClean="0"/>
              <a:t>の</a:t>
            </a:r>
            <a:r>
              <a:rPr kumimoji="1" lang="ja-JP" altLang="en-US" sz="3600" smtClean="0"/>
              <a:t>攻防、一瞬</a:t>
            </a:r>
            <a:r>
              <a:rPr kumimoji="1" lang="ja-JP" altLang="en-US" sz="3600" dirty="0" smtClean="0"/>
              <a:t>の判断が結果を</a:t>
            </a:r>
            <a:endParaRPr kumimoji="1" lang="en-US" altLang="ja-JP" sz="3600" dirty="0" smtClean="0"/>
          </a:p>
          <a:p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左右する！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2030</TotalTime>
  <Words>441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401</cp:revision>
  <dcterms:created xsi:type="dcterms:W3CDTF">2019-11-18T00:19:38Z</dcterms:created>
  <dcterms:modified xsi:type="dcterms:W3CDTF">2020-11-11T07:00:20Z</dcterms:modified>
</cp:coreProperties>
</file>